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Ієрархічні методи усувають головну ваду k-середніх: не треба знати число кластерів наперед. Замість одного розбиття будуємо цілу послідовність вкладених розбиттів і подаємо її наочним деревом — дендрограмою, а число кластерів обираємо вже після обчислень. Розберемо два напрями — агломеративний (знизу догори) і поділяючий DIANA (згори донизу), докладно вивчимо метрики зв'язку та навчимося оцінювати якість індексом Данна й силуетом.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Готова дендрограма одиночного зв'язку з висотами злиттів 1, 3, 4, 5. Найприродніший розріз (зелена лінія) дає два кластери: {0,1} і {6,10,13}. Висота розрізу відповідає найбільшому проміжку між сусідніми злиттями. Чому саме одиночний зв'язок тягне «місткову» точку 6 праворуч — стане зрозуміло, коли порівняємо метрики зв'язку в наступній частині.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Метрика зв'язку визначає, що таке «відстань між кластерами», коли в кожному з них уже кілька точок. Саме вона задає крок «Оновлення».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Одиночний (single) бере МІНІМАЛЬНУ відстань між точками різних кластерів — метод найближчого сусіда. Повний (complete) — МАКСИМАЛЬНУ, тобто діаметр об'єднаної пари (найдальший сусід). Середній (average, UPGMA) — СЕРЕДНЄ всіх попарних відстаней між точками різних кластерів. Одиночний ловить витягнуті, нерегулярні форми, але схильний до «ланцюжка»; повний дає компактніші, збалансованіші кластери.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Центроїдний метод (UPGMC) — відстань між центроїдами кластерів; найпростіший геометрично, тяжіє до кулястих форм. Метод Варда зливає ту пару, що дає найменший приріст внутрішньокластерної суми квадратів ESS; приріст ΔESS рахують за компактною формулою через розміри й центроїди, не перебираючи всі пари точок. Ward будує компактні кластери близького розміру й найкраще працює для приблизно кулястих груп. Усі метрики — окремі випадки рекурентної формули Ленса–Вільямса, тож крок «Оновлення» реалізують однаково, лише підставляючи потрібні коефіцієнти.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Приклад на тих самих даних. Перші два злиття однакові. Різниця — на кроці 3 для точки 6: одиночний бачить, що праворуч є ближча точка 10 (min=4 проти 5 ліворуч), і тягне 6 праворуч; повний дивиться на найдальшу точку — праворуч це 13 (max=7), ліворуч 0 (max=6) — і відносить 6 ліворуч. Середній і центроїдний бачать 6 рівновіддаленою (5.5 до обох) — це справжня «місткова» точка. Одиночний схильний до ефекту ланцюжка (chaining); універсально правильної метрики немає — вибір залежить від даних і мети.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Зворотний напрям: усі точки спершу в одному кластері, який послідовно розщеплюють. Класичний алгоритм — DIANA (DIvisive ANAlysis).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DIANA: обираємо кластер найбільшого діаметра, знаходимо в ньому найвіддаленішу точку (з найбільшою середньою відстанню до решти) — вона стає зерном відколотої групи (splinter). Далі переносимо точку у відколоту групу, якщо вона в середньому ближча до неї, ніж до залишку старого кластера, тобто D(i)&gt;0; повторюємо, доки такі точки є. На наших даних DIANA дала {0,1,6}|{10,13} — так само, як повний зв'язок, бо спирається на середні відстані до цілих груп. Наївний перебір усіх поділів коштує експоненційно (2^(m−1)), тому відколоту групу вирощують жадібно.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Кластеризація — задача без учителя: правильних міток немає, тож якість оцінюють внутрішніми мірами, що винагороджують щільні й добре розділені кластери.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Індекс Данна — відношення найменшої МІЖкластерної відстані до найбільшого ВНУТРІШНЬОкластерного діаметра; що більший індекс, то краще (кластери далі один від одного й водночас щільніші). Для одиночного розбиття {0,1}|{6,10,13}: чисельник d(1,6)=5, знаменник d(6,13)=7, тож Dunn=5/7≈0.714. Для повного {0,1,6}|{10,13}: d(6,10)=4 і d(0,6)=6, тож Dunn=4/6≈0.667. За Данном одиночне розбиття тут дещо краще.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Силует оцінює кожну точку окремо, а тоді усереднює. a(i) — середня відстань до інших точок свого кластера, b(i) — найменша середня відстань до точок сусіднього (чужого) кластера. s≈1 — точка глибоко у своєму кластері, s≈0 — на межі, s&lt;0 — імовірно віднесена не туди. Приклад для одиночного розбиття: s(0)≈0.897, s(10)≈0.632, а місткова s(6)=0 (рівно на межі); середній силует розбиття ≈0.60 (у повного ≈0.55). Часто силует використовують для вибору числа кластерів k — беруть те, що дає найбільше середнє. Увага: не можна порівнювати коефіцієнти при різному 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Наскрізний приклад усюди — п'ять одновимірних точок X = {0, 1, 6, 10, 13}, де відстань d(x,y)=|x−y|. Одновимірність навмисна: уся увага на логіці злиттів, а не на арифметиці; усі формули дослівно переносяться на багатовимірні дані з евклідовою відстанню.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одна дендрограма містить усю родину вкладених розбиттів; метрика зв'язку визначає форму кластерів і долю «місткових» точок; Данн і силует дають кількісну оцінку якості за фіксованого числа кластерів. Наступна лекція відкриє новий розділ — пошук асоціативних правил.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Спершу — навіщо ієрархія і чим вона відрізняється від k-середніх, а потім головний інструмент читання результату — дендрограма.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слово — вкладене: кожен грубший кластер є об'єднанням цілих дрібніших, часткових перетинів немає. Ієрархія — ланцюг розбиттів від n окремих точок (листя) до одного спільного кластера (корінь). На відміну від k-середніх, число кластерів обирають ПІСЛЯ побудови дерева, метод детермінований, зате коштує дорожче — зазвичай O(n² log n), бо працюємо з матрицею попарних відстаней n×n. Для дуже великих n ієрархічні методи застосовують до підвибірки.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Дендрограма — деревоподібна діаграма злиттів: листя — об'єкти, вузли — об'єднання, а висота вузла = відстань між кластерами під час злиття. Об'єкти, що зливаються низько, схожі; ті, що з'єднуються лише біля кореня, — різні. Розріз горизонтальною лінією на висоті h дає конкретне розбиття: скільки гілок вона перетне, стільки й кластерів; нижче — більше дрібних, вище — менше грубих. Порядок листя вздовж осі значення не несе — гілки можна повертати навколо вузла.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Найпоширеніший різновид ієрархічної кластеризації. Пройдемо алгоритм і повний наскрізний приклад одиночним зв'язком.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Починаємо з n окремих точок і зливаємо найближчі пари, доки не лишиться один кластер. Уся змістовна відмінність між варіантами захована в кроці «Оновлення» — як саме перераховувати відстань від новоутвореного кластера до решти; цей вибір і є метрикою зв'язку (Частина 3). Типова помилка — після злиття продовжувати користуватися старими відстанями до вже неіснуючих кластерів: рядки й стовпці A, B замінюють одним рядком нового кластера C=A∪B. Почнемо з найпростішої метрики — одиночного зв'язку (найближчого сусіда).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Крок 2 алгоритму — матриця попарних відстаней. Для одновимірних точок це просто модулі різниць, тож уся увага на логіці злиттів, а не на арифметиці. На тепловій карті найтемніші (найменші) позатабличні клітинки — кандидати на перше злиття: пара 0–1 (відстань 1) і пара 10–13 (відстань 3). Усі формули дослівно переносяться на багатовимірні дані, де замість |x−y| беруть евклідову відстань.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Крок за кроком одиночним зв'язком (щоразу шукаємо найменшу відстань і зливаємо). Злиття 1: {0}+{1} на висоті 1. Злиття 2: {10}+{13} на висоті 3. Злиття 3: до {6} найближче 10 (min-відстань 4 проти 5 ліворуч), тож {6} приєднується до {10,13} праворуч на висоті 4. Злиття 4: {0,1}+{6,10,13} на висоті 5 — це корінь. Зверніть увагу: місткова точка 6 пішла праворуч, хоча за координатою вона майже посередині.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10. Ієрархічні методи кластеризації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4 · Кластеризація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Дендрограма одиночного зв'язку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dendro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305" y="1371600"/>
            <a:ext cx="5490341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розріз на два кластери:  {0,1} | {6,10,13}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Метрики зв'язку (linkage)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Одиночний, повний, середній зв'язок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link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41783"/>
            <a:ext cx="6583680" cy="4597394"/>
          </a:xfrm>
          <a:prstGeom prst="rect">
            <a:avLst/>
          </a:prstGeom>
        </p:spPr>
      </p:pic>
      <p:pic>
        <p:nvPicPr>
          <p:cNvPr id="5" name="Picture 4" descr="91d828eb463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007395"/>
            <a:ext cx="4480560" cy="659621"/>
          </a:xfrm>
          <a:prstGeom prst="rect">
            <a:avLst/>
          </a:prstGeom>
        </p:spPr>
      </p:pic>
      <p:pic>
        <p:nvPicPr>
          <p:cNvPr id="6" name="Picture 5" descr="b6704379fb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493281"/>
            <a:ext cx="4480560" cy="613929"/>
          </a:xfrm>
          <a:prstGeom prst="rect">
            <a:avLst/>
          </a:prstGeom>
        </p:spPr>
      </p:pic>
      <p:pic>
        <p:nvPicPr>
          <p:cNvPr id="7" name="Picture 6" descr="c9ec0e31d47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889906"/>
            <a:ext cx="4480560" cy="746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Центроїдний метод і метод Варда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89c50e19e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560766"/>
            <a:ext cx="9601200" cy="1206627"/>
          </a:xfrm>
          <a:prstGeom prst="rect">
            <a:avLst/>
          </a:prstGeom>
        </p:spPr>
      </p:pic>
      <p:pic>
        <p:nvPicPr>
          <p:cNvPr id="5" name="Picture 4" descr="5c54b6ad94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852" y="3078480"/>
            <a:ext cx="5231816" cy="1219200"/>
          </a:xfrm>
          <a:prstGeom prst="rect">
            <a:avLst/>
          </a:prstGeom>
        </p:spPr>
      </p:pic>
      <p:pic>
        <p:nvPicPr>
          <p:cNvPr id="6" name="Picture 5" descr="c037ae538cc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468" y="4602480"/>
            <a:ext cx="8550584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Одиночний проти повного зв'язку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single_vs_comple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513" y="1371600"/>
            <a:ext cx="9601926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single: {0,1} | {6,10,13}      complete: {0,1,6} | {10,13}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Поділяючий алгоритм DIANA (згори донизу)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DIANA: критерій перенесення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dian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38" y="1463040"/>
            <a:ext cx="6423683" cy="4754880"/>
          </a:xfrm>
          <a:prstGeom prst="rect">
            <a:avLst/>
          </a:prstGeom>
        </p:spPr>
      </p:pic>
      <p:pic>
        <p:nvPicPr>
          <p:cNvPr id="5" name="Picture 4" descr="c1bb367996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283507"/>
            <a:ext cx="4480560" cy="5067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Оцінка якості кластеризації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Індекс Данна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8a375b87e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908070"/>
            <a:ext cx="9601200" cy="29504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Силуетний коефіцієнт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silhouet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31175"/>
            <a:ext cx="6583680" cy="4018609"/>
          </a:xfrm>
          <a:prstGeom prst="rect">
            <a:avLst/>
          </a:prstGeom>
        </p:spPr>
      </p:pic>
      <p:pic>
        <p:nvPicPr>
          <p:cNvPr id="5" name="Picture 4" descr="bf2756aa37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15569"/>
            <a:ext cx="4480560" cy="1043121"/>
          </a:xfrm>
          <a:prstGeom prst="rect">
            <a:avLst/>
          </a:prstGeom>
        </p:spPr>
      </p:pic>
      <p:pic>
        <p:nvPicPr>
          <p:cNvPr id="6" name="Picture 5" descr="cc366bd6db8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21460"/>
            <a:ext cx="4480560" cy="10204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Мета ієрархічних методів: вкладені розбиття та дендрограма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Агломеративний алгоритм (знизу догори)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Метрики зв'язку: single, complete, average, центроїд, Ward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Поділяючий алгоритм DIANA (згори донизу)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Оцінка якості: індекс Данна та силуетний коефіцієнт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Ієрархія будує вкладені розбиття як бінарне дерево; число кластерів обирають після, розрізавши дендрограму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Дендрограма: висота = відстань злиття; розріз на висоті h → розбиття; великий стрибок підказує, де різати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Агломеративний (знизу догори): зливаємо найближчу пару, доки не лишиться один кластер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Метрики: single (min), complete (max), average, центроїд, Ward; single → ланцюжок, complete/Ward → компактні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DIANA (згори донизу): відколюємо найвіддаленішу точку; на наших даних дала {0,1,6}|{10,13}, як повний зв'язок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Якість: індекс Данна (більше — краще) і силует s=(b−a)/max(a,b) ∈ [−1,1] (ближче до 1 — краще)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Мета ієрархічних методів і дендрограма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Ієрархічна кластеризація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Ієрархічна кластеризація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послідовність вкладених розбиттів як бінарне дерево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Вкладене розбиття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грубший кластер = об'єднання цілих дрібніших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Агломеративний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знизу догори: злиття найближчих кластерів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Поділяючий (DIANA)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згори донизу: розщеплення кластерів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Дендрограма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Висота злиття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дорівнює відстані між кластерами в момент з'єднання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Розріз на висоті h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кожна перетнута гілка дає один кластер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Стрибок висоти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великий проміжок підказує, де природно різати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Агломеративний алгоритм (знизу догори)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Агломеративний алгоритм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Ініціалізація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кожна точка — окремий кластер (n листків)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Матриця відстаней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попарні відстані між усіма кластерами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Злиття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об'єднати найближчу пару; висота = їхня відстань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Оновлення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перерахувати відстані до нового кластера; повторювати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Матриця попарних відстаней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distance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689" y="1371600"/>
            <a:ext cx="5215573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X = {0, 1, 6, 10, 13},  d(x,y) = |x − y|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Кроки злиття (одиночний зв'язок)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0_agglomera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71" y="1371600"/>
            <a:ext cx="5381609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злиття на висотах 1 → 3 → 4 → 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