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Мета лекції: перейти від кластеризації до пошуку асоціативних правил — ще одного виду навчання без учителя, що шукає не групи схожих об'єктів, а сталі спільні появи ознак. Означимо асоціативне правило й чотири міри інтересовності (підтримка, достовірність, підйом, переконливість), навчимося відбирати цікаві правила. Розберемо два алгоритми пошуку частих наборів — Apriori (горизонтальний, з відсіванням кандидатів) та Eclat (вертикальний, на перетинах tid-множин).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Переконливість відновлює напрямок (підйом його не бачить) і зосереджується на тому, як часто правило помиляється. Чисельник 1−supp(Y) — частка транзакцій без Y узагалі; знаменник 1−conf — частка порушень (є X, немає Y). conv&gt;1 — правило змістовне (порушень менше за випадкові), conv=1 — незалежність, conv→∞ при conf→1 (правило ніколи не порушується). Приклад {Молоко}⇒{Яйця}: (1−0.5)/(1−0.6)=1.25&gt;1. Типова пастка: висока достовірність без урахування поширеності наслідку оманлива — {Хліб}⇒{Молоко} має conf=0.8, але lift=0.96&lt;1, бо обидва товари дуже поширені.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Правил експоненційно багато; покажемо, як два пороги відбирають цікаві, і як подати результат графом.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Правил, які можна виписати з бази, надзвичайно багато (для |I| елементів — експоненційно), і більшість — шум або тривіальності. Тому задають два пороги: мінімальну підтримку s_min (відсіює рідкісні, статистично ненадійні набори) і мінімальну достовірність c_min (відсіює ненадійні напрямки). Підйом і переконливість застосовують додатково — уже до правил, що пройшли обидва пороги, — щоб упорядкувати їх і прибрати оманливо-достовірні (з lift≤1). Пошук розпадається на два кроки: (1) знайти всі часті набори — важка частина (Apriori, Eclat); (2) згенерувати правила з кожного частого набору — дешевий крок.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Стовпчикова діаграма підйому кількох правил відносно межі lift=1. Правила вище лінії (зелені) — зв'язок сильніший за випадковий; нижче (помаранчеві) — товари з'являються разом навіть рідше, ніж за незалежності. Саме підйом відсіює тривіальні пари поширених товарів, які проходять пороги підтримки й достовірності, але змісту не несуть (як-от {Хліб}⇒{Молоко}).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Набір відібраних правил зручно подати графом: вершини — елементи (або набори), орієнтоване ребро X→Y означає правило X⇒Y, а його товщину чи колір пов'язують із мірою (підтримкою, достовірністю, підйомом). Так стають видимими центральні товари (багато вихідних ребер), взаємні пари й ізольовані елементи. Граф цікавих правил — стандартний спосіб подати результат аналізу замовникові.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Перший алгоритм пошуку частих наборів: горизонтальний, спирається на антимонотонність частоти.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Перебирати всі 2^|I| наборів неможливо; Apriori різко скорочує перебір, спираючись на антимонотонність. Обґрунтування: якщо X⊆Y, то кожна транзакція, що містить Y, містить і X, тож supp(X)≥supp(Y); отже, коли Y частий, то й X частий. Практичний наслідок: щойно набір виявився нечастим, усі його надмножини можна відкинути не рахуючи — саме це економить роботу. У прикладі Кава (supp=0.17) відпадає одразу й більше не з'являється в жодному кандидаті.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Ґратка всіх наборів наскрізної бази. За порогом s_min=0.5 (лічильник ≥3) частими є чотири 1-набори (крім Кави) і п'ять 2-наборів (крім {Масло, Яйця} — вони разом лише в t3). Оскільки {Масло, Яйця} нечастий, усі його надмножини ({Хліб, Масло, Яйця}, {Молоко, Масло, Яйця}) відсіюються без підрахунку за антимонотонністю. Єдиний частий 3-набір — {Хліб, Молоко, Яйця}.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Apriori працює рівнями: L1 — часті 1-набори, далі генерація кандидатів у два підкроки. З'єднання: два (k−1)-набори зі спільними першими k−2 елементами дають кандидата. Відсів: викидаємо кандидата, чия якась (k−1)-підмножина нечаста. Лише те, що пережило відсів, коштує проходу по базі для підрахунку. На рівні 3-наборів із чотирьох кандидатів два відсіяно без підрахунку (містять нечасту {Масло, Яйця}); рахували лише {Хліб, Молоко, Масло} (0.33, нечастий) і {Хліб, Молоко, Яйця} (0.5, частий).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Другий алгоритм: вертикальний, знаходить ті самі набори, але рахує підтримку перетином tid-множин.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Наголосити: спершу означення й міри, далі два кроки пошуку — знайти часті набори (обчислювально важка частина, Apriori та Eclat) і згенерувати з них правила (дешевий крок, бо підтримки вже пораховано).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Eclat (Equivalence Class Transformation) працює з вертикальним форматом і уникає повторних проходів по базі: підтримку дає потужність перетину tid-множин. Алгоритм будує префіксне дерево наборів — кожен вузол додає до батьківського один елемент, а його tid-множину дістають перетином tid-множини батька з tid-множиною нового елемента; гілки з нечастим набором не розгалужують. Приклад (s_min=0.5): tid(Хліб)∩tid(Молоко)={1,3,5,6} (4≥3), далі {1,3,5,6}∩tid(Яйця)={1,3,6} (3) — той самий частий 3-набір {Хліб, Молоко, Яйця}, але дістали його перетином множин, а не проходом по базі. Гілка Масло одразу дає tid(Масло)∩tid(Яйця)={3} (1&lt;3) — нечастий, не розгалужуємо.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Обидва алгоритми знаходять ті самі часті набори; різниця — у способі рахувати підтримку. Apriori (горизонтальний, «завширшки») робить прохід по базі на кожному рівні — простий і ощадливий за пам'яттю. Eclat (вертикальний, «завглибшки») зводить підрахунок до перетинів tid-множин — швидший, коли ці множини малі, але тримає їх у пам'яті. На щільних базах tid-множини великі, і Eclat програє за пам'яттю; на розріджених — виграє за швидкістю.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правило X⇒Y плюс чотири міри дають мову опису зв'язків у даних, а два кроки (часті набори → генерація правил) — практичний спосіб їх знайти. У наскрізному прикладі (s_min=0.5) єдиний частий 3-набір — {Хліб, Молоко, Яйця}; Apriori і Eclat знаходять його різними шляхами. Наступна лекція — FP-Growth, пошук частих наборів без генерації кандидатів.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Означимо, що таке пошук асоціативних правил, чим він відрізняється від класифікації, і як подають транзакційні дані.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Пошук асоціативних правил — напрям машинного навчання, що знаходить сталі залежності «якщо A, то B», де A і B — набори елементів, які часто трапляються разом. Класичний приклад — аналіз ринкового кошика: за чеками супермаркету знайти товари, які купують укупі («хто бере пелюшки, часто бере й пиво»). Три риси відрізняють задачу від класифікації: немає виділеної цілі, результат описовий, а зв'язок — не причинність. Застосування: ринковий кошик, медична діагностика, веб-аналітика, біоінформатика, кібербезпека.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Наскрізний приклад лекції — маленька транзакційна база: шість чеків над п'ятьма товарами (Хліб, Молоко, Масло, Яйця, Кава). Транзакційна база — множина транзакцій D={t1,…,tN} над скінченною множиною елементів I; кожна транзакція t⊆I — набір елементів, що трапилися разом. На відміну від таблиці «об'єкт × ознаки», транзакції можуть мати різну довжину, а порядок елементів несуттєвий. Набором (itemset) називають будь-яку підмножину X⊆I; набір із k елементів — це k-набір.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Ту саму базу можна зберігати двома рівносильними способами, і вибір визначає, який алгоритм зручніший. Горизонтальний формат — рядок-транзакція з переліком елементів; так дані надходять природно. Вертикальний формат — для кожного елемента зберігають tid-множину (множину номерів транзакцій із ним): напр., tid(Хліб)={1,2,3,5,6}. Вертикальний формат зручний тим, що підтримку набору можна дістати як потужність перетину tid-множин його елементів — на цьому й побудовано алгоритм Eclat.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Формально означимо правило X⇒Y та чотири числові міри, якими оцінюють його надійність і цікавість.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Асоціативне правило — вираз X⇒Y, де X, Y — непорожні набори елементів, що не перетинаються (X∩Y=∅). Набір X називають умовою (антецедентом), Y — наслідком (консеквентом). Читається: «транзакції, що містять X, схильні містити й Y». Напр., {Молоко}⇒{Яйця} означає «до молока часто беруть яйця». Саме собою правило нічого не варте, доки не виміряно, наскільки воно надійне й наскільки цікаве — для цього слугують чотири числові міри.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Підтримка supp(X) — частка транзакцій, що містять X (наскільки набір поширений); підтримка правила — supp(X∪Y). Достовірність conf — умовна частка: серед транзакцій із X яка частина містить і Y (емпіричний аналог P(Y|X)); вона напрямлена. Підйом lift порівнює, наскільки частіше Y з'являється разом з X, ніж за незалежності: &gt;1 — притягання, =1 — незалежність, &lt;1 — відштовхування; підйом симетричний. Приклад {Молоко}⇒{Яйця}: supp=3/6=0.5, conf=(3/6)/(5/6)=0.6, lift=0.6/0.5=1.2 — слабкий позитивний зв'язок; на рисунку його дістано через перетин tid-множин Молока та Яєць.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11. Пошук асоціативних правил. Алгоритми Apriori та Eclat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5 · Асоціативні правила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Переконливість (conviction)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75933b2dac9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1666775"/>
            <a:ext cx="9601200" cy="1604210"/>
          </a:xfrm>
          <a:prstGeom prst="rect">
            <a:avLst/>
          </a:prstGeom>
        </p:spPr>
      </p:pic>
      <p:pic>
        <p:nvPicPr>
          <p:cNvPr id="5" name="Picture 4" descr="7a170f7269d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4089788"/>
            <a:ext cx="9601200" cy="13301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Відбір цікавих правил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Цікаве правило: два пороги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2c258697dc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1696825"/>
            <a:ext cx="9601200" cy="1544110"/>
          </a:xfrm>
          <a:prstGeom prst="rect">
            <a:avLst/>
          </a:prstGeom>
        </p:spPr>
      </p:pic>
      <p:pic>
        <p:nvPicPr>
          <p:cNvPr id="5" name="Picture 4" descr="16aa15d58c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3970698"/>
            <a:ext cx="9601200" cy="156836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Підйом як фільтр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1_lif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590" y="1371600"/>
            <a:ext cx="7935771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lift &gt; 1 — притягання (зелені) · lift &lt; 1 — відштовхування (помаранчеві)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Граф правил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1_rule_gra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168" y="1371600"/>
            <a:ext cx="5310615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вершини — товари; орієнтоване ребро X→Y = правило X⇒Y; товщина й колір — за підйомом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Алгоритм Apriori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Властивість Apriori (антимонотонність)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Антимонотонність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усі підмножини частого набору — часті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Рівносильно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будь-яка надмножина нечастого набору — нечаста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Наслідок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X ⊆ Y ⟹ supp(X) ≥ supp(Y); нечастий набір → надмножини відкидаємо не рахуючи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Ґратка наборів елементів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1_latti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617" y="1371600"/>
            <a:ext cx="6013718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часті / нечасті / відсіяні вузли; штрихування — надмножини нечастого {Масло, Яйця}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Рівнева генерація кандидатів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1_apriori_level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279" y="1371600"/>
            <a:ext cx="7706393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з'єднання частих (k−1)-наборів → відсів за антимонотонністю → підрахунок підтримки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Алгоритм Eclat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Задача пошуку асоціативних правил; транзакційна база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Асоціативне правило X⇒Y та чотири міри інтересовності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Відбір цікавих правил; граф правил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Apriori: антимонотонність, генерація й відсів кандидатів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Eclat: перетин tid-множин у префіксному дереві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Eclat: перетин tid-множин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1_eclat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771002"/>
            <a:ext cx="6583680" cy="4138955"/>
          </a:xfrm>
          <a:prstGeom prst="rect">
            <a:avLst/>
          </a:prstGeom>
        </p:spPr>
      </p:pic>
      <p:pic>
        <p:nvPicPr>
          <p:cNvPr id="5" name="Picture 4" descr="3b9a887937a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368011"/>
            <a:ext cx="4480560" cy="538237"/>
          </a:xfrm>
          <a:prstGeom prst="rect">
            <a:avLst/>
          </a:prstGeom>
        </p:spPr>
      </p:pic>
      <p:pic>
        <p:nvPicPr>
          <p:cNvPr id="6" name="Picture 5" descr="8ca173709a4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485911"/>
            <a:ext cx="4480560" cy="69155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Apriori проти Eclat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Ті самі набори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обидва знаходять однакові часті набори — різниця лише у підрахунку підтримки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Apriori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горизонтальний, «завширшки»: прохід по базі на кожному рівні; ощадливий за пам'яттю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Eclat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вертикальний, «завглибшки»: перетини tid-множин; швидший, але тримає їх у пам'яті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Пошук асоціативних правил — навчання без учителя: сталі спільні появи «якщо X, то Y» (зв'язок, не причинність)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Дані — транзакційна база; формати горизонтальний (транзакція→набір) і вертикальний (елемент→tid-множина)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Чотири міри: підтримка (поширеність), достовірність (надійність напрямку), підйом (сила зв'язку, симетричний), переконливість (частота порушень)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Цікаві правила долають пороги s_min і c_min; підйом і переконливість прибирають оманливо-достовірні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Apriori — антимонотонність, з'єднання й відсів кандидатів; Eclat — перетин tid-множин; обидва дають ті самі набори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Задача та транзакційні дані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Пошук асоціативних правил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Немає цільової ознаки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будь-який елемент — і в умові, і в наслідку; шукаємо всі зв'язки одразу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Описове, не прогнозне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правило описує закономірність наявних даних, а не вирок про новий об'єкт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Зв'язок, не причинність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поява X супроводжує Y частіше за випадкову — але не спричиняє її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Транзакційна база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1_transac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265" y="1371600"/>
            <a:ext cx="6626422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N = 6 транзакцій над 5 товарами; підтримка кожного товару — праворуч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Два формати задання бази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Горизонтальний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транзакція → набір елементів (чек, сеанс); так дані надходять природно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Вертикальний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елемент → tid-множина: номери транзакцій, що його містять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tid-множина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підтримку набору дає перетин tid-множин його елементів — основа Eclat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Асоціативне правило та міри інтересовності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Асоціативне правило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6e3cab04b27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375" y="1554480"/>
            <a:ext cx="3692769" cy="1828800"/>
          </a:xfrm>
          <a:prstGeom prst="rect">
            <a:avLst/>
          </a:prstGeom>
        </p:spPr>
      </p:pic>
      <p:pic>
        <p:nvPicPr>
          <p:cNvPr id="5" name="Picture 4" descr="c7ac5118aeb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4022107"/>
            <a:ext cx="9601200" cy="14655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Міри інтересовності: підтримка, достовірність, підйом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1_measur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06" y="1463040"/>
            <a:ext cx="5767947" cy="4754880"/>
          </a:xfrm>
          <a:prstGeom prst="rect">
            <a:avLst/>
          </a:prstGeom>
        </p:spPr>
      </p:pic>
      <p:pic>
        <p:nvPicPr>
          <p:cNvPr id="5" name="Picture 4" descr="9cfedd4505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880986"/>
            <a:ext cx="4480560" cy="912439"/>
          </a:xfrm>
          <a:prstGeom prst="rect">
            <a:avLst/>
          </a:prstGeom>
        </p:spPr>
      </p:pic>
      <p:pic>
        <p:nvPicPr>
          <p:cNvPr id="6" name="Picture 5" descr="58669b4582a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3387937"/>
            <a:ext cx="4480560" cy="824618"/>
          </a:xfrm>
          <a:prstGeom prst="rect">
            <a:avLst/>
          </a:prstGeom>
        </p:spPr>
      </p:pic>
      <p:pic>
        <p:nvPicPr>
          <p:cNvPr id="7" name="Picture 6" descr="ced407e3fa8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0" y="4787164"/>
            <a:ext cx="4480560" cy="9522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