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Ця лекція відкриває Змістовий модуль 6 «Розширені методи аналітики даних». Реальні дані багатовимірні — сотні полів у транзакції, тисячі пікселів у зображенні, — і зі зростанням числа ознак простір поводиться дедалі гірше для аналізу. Мета — навчитися зменшувати розмірність, зберігаючи якомога більше корисної інформації; центральний метод — метод головних компонент (PCA).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Спроєктуймо центровані дані на одиничний напрямок v: координата i-го об'єкта стає t_i = vᵀ(x_i−x̄). Можна показати, що дисперсія цих проєкцій дорівнює vᵀΣv. Серед усіх одиничних напрямків її максимізує власний вектор Σ з найбільшим власним значенням, і сама максимальна дисперсія дорівнює цьому λ. Ось чому напрямок найбільшого розкиду шукають саме серед власних векторів коваріаційної матриці.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Ненульовий вектор v — власний вектор Σ, якщо Σv=λv: матриця лише розтягує його у λ разів, не повертаючи. Для матриці 2×2 власні значення знаходять із характеристичного рівняння det(Σ−λI)=0. Для нашого прикладу воно дає λ²−7λ+6=0, звідки λ1=6 і λ2=1 (сума 6+1=7 = слід Σ — це зручний контроль). Більше власне значення відповідає напрямку більшого розкиду.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Головні компоненти — власні вектори Σ, впорядковані за спаданням власних значень; дисперсія вздовж i-ї компоненти дорівнює λ_i. Перша компонента вказує в напрямку (1, 2) — це вісь найбільшого розкиду хмари; друга їй ортогональна. Оскільки Σ симетрична, її власні вектори ортогональні, тож головні компоненти утворюють нову систему координат, у якій ознаки вже не корельовані. Довжина осей на рисунку пропорційна кореню з власного значення.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Зберемо всі кроки разом і навчимося оцінювати якість стиснення.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Алгоритм у трьох формулах. Центрування: від кожної ознаки відняти її середнє (за потреби ще стандартизація — поділ на СКВ). Коваріаційна матриця Σ = 1/(n−1)·X_cᵀX_c розміру p×p; для неї розв'язують Σv=λv, впорядковують пари за спаданням λ і беруть перші k власних векторів у матрицю W (p×k). Останній крок — проєкція Z = X_c·W дає нові координати об'єктів у системі головних компонент.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Візуально PCA повертає осі так, щоб хмара точок вирівнялася вздовж першої компоненти. Проєкція на PC1 зберігає найбільший розкид, а маловаріативний напрямок PC2 відкидають — так двовимірні дані стають одновимірними майже без втрати інформації. Матриця W задає, як нова ознака збирається зі старих. Це і є перехід від вихідного простору ознак до простору головних компонент.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Зведемо наш набір до однієї компоненти: проєкція t_i = v1ᵀ(x_i−x̄). Дисперсія цих проєкцій виходить рівно 6 — це λ1, як і має бути. Якість стиснення оцінюють часткою поясненої дисперсії λ_i/tr(Σ): для першої компоненти це 6/7 ≈ 0.857. Отже, замінивши дві ознаки однією головною компонентою, ми зберегли 85.7% загального розкиду і відкинули лише 14.3%.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Скільки компонент лишити — і про що PCA не знає.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Вибір числа компонент — компроміс між стисненням і збереженою інформацією. Поріг накопиченої дисперсії: беруть найменше k, за якого накопичена частка перевищує заданий поріг (типово 0.90 або 0.95). Scree-графік: шукають «лікоть» — точку, після якої власні значення різко вирівнюються, бо подальші компоненти додають мало. Правило Кайзера (для PCA на кореляційній матриці) лишає компоненти з λ&gt;1 — така компонента пояснює більше, ніж одна вихідна стандартизована ознака.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Для прикладу з п'ятьма стандартизованими ознаками власні значення дорівнюють 2.5, 1.2, 0.7, 0.4, 0.2 (сума = 5). На scree-графіку «лікоть» припадає на 2–3 компоненту — далі значення вирівнюються. За накопиченою дисперсією поріг 0.95 вимагає k=4, поріг 0.88 — k=3, а правило Кайзера (λ&gt;1) лишає k=2. Три критерії дають різні відповіді, тож остаточний вибір залежить від того, скільки інформації ви готові зберегти.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Спершу — навіщо зменшувати розмірність (прокляття розмірності) і два принципові шляхи це робити. Далі — математичний фундамент PCA (коваріаційна матриця, власні вектори), сам алгоритм і оцінка якості стиснення, і нарешті вибір числа компонент та обмеження методу.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Якщо ознаки в різних масштабах (роки й гривні, метри й кілограми), дисперсія «великої» ознаки штучно домінує і перша компонента просто вкаже на неї — тому дані спершу стандартизують (це рівносильно PCA на кореляційній матриці). Обмеження методу: PCA шукає лише лінійні напрямки й не вловлює нелінійної структури — для неї є ядровий PCA, t-SNE, UMAP (поза межами курсу). Він некерований: максимізує дисперсію, не бачачи міток класів, тож напрямок найбільшого розкиду може бути неінформативним для класифікації. Нарешті, головна компонента — суміш усіх ознак, її не завжди легко пояснити змістовно.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висока розмірність псує методи на основі відстаней, тож розмірність зменшують. PCA — це виділення ознак: коваріаційна матриця → власні вектори (головні компоненти) → проєкція на перші k. Якість стиснення — частка поясненої дисперсії λ_i/Σλ_j. Пам'ятайте про стандартизацію несумірних ознак і про те, що PCA лінійний та некерований.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Спершу зрозуміймо, чому висока розмірність — це проблема, і які є два способи її подолати.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Прокляття розмірності — сукупність ефектів, через які зі зростанням числа ознак p дані стають розрідженими. Щоб окіл охопив лише 1% точок при p=100, його ребро має бути 0.955 довжини кожної осі — він уже не «локальний». Частка об'єму біля межі 1−0.9^p при p=100 дорівнює 0.99997: практично всі точки притиснуті до «стінок» куба, а внутрішність порожня. Як наслідок, відстані концентруються, і методи kNN (Лекція 6) та k-середніх (Лекція 9) у сирому багатовимірному просторі працюють погано.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Зменшити розмірність можна двома принципово різними шляхами. Відбір ознак вибирає підмножину наявних ознак і відкидає решту — ті, що лишились, зберігають первісний зміст, тож інтерпретованість висока. Виділення ознак будує нові ознаки як комбінації вихідних — інтерпретованість нижча, зате стиснення зберігає більшу частину дисперсії. PCA належить саме до виділення ознак: головні компоненти — це лінійні комбінації вихідних ознак.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PCA цілком побудований на понятті розкиду даних. Нагадаємо дисперсію та коваріацію й зберемо їх у матрицю.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Вибіркова дисперсія вимірює розкид однієї ознаки навколо її середнього. Коваріація описує спільну зміну двох ознак: її знак показує напрямок зв'язку — додатна означає, що ознаки зростають разом, від'ємна — одна зростає, коли інша спадає, близька до нуля — лінійного зв'язку немає. Зауважте, що cov(X,X) — це просто дисперсія X. Ми користуємось дільником n−1 (вибіркова коваріація).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Коли ознак p, усі попарні коваріації зручно зібрати в матрицю Σ розміру p×p: на головній діагоналі стоять дисперсії ознак, поза нею — коваріації. Три властивості, важливі для PCA: Σ симетрична; невід'ємно визначена (усі власні значення ≥ 0); слід Σ дорівнює загальній дисперсії даних. Для наскрізного прикладу лекції (п'ять точок з двома ознаками) виходить Σ = (2, 2; 2, 5), а слід дорівнює 7 — це сумарний розкид, який PCA далі перерозподілить між компонентами.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Тепер головна ідея PCA: напрямок максимального розкиду — це власний вектор коваріаційної матриці з найбільшим власним значенням.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13. Зменшення розмірності. Метод головних компонент (PCA)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6 · Розширені методи аналітики даних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Дисперсія вздовж напрямку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3_variance_dir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89" y="1463040"/>
            <a:ext cx="6174781" cy="4754880"/>
          </a:xfrm>
          <a:prstGeom prst="rect">
            <a:avLst/>
          </a:prstGeom>
        </p:spPr>
      </p:pic>
      <p:pic>
        <p:nvPicPr>
          <p:cNvPr id="5" name="Picture 4" descr="69211eafe84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22302"/>
            <a:ext cx="4480560" cy="1029655"/>
          </a:xfrm>
          <a:prstGeom prst="rect">
            <a:avLst/>
          </a:prstGeom>
        </p:spPr>
      </p:pic>
      <p:pic>
        <p:nvPicPr>
          <p:cNvPr id="6" name="Picture 5" descr="c6325a7003b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27397"/>
            <a:ext cx="4480560" cy="10085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Власні вектори та власні значення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ed3ea57d83b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0298" y="1554480"/>
            <a:ext cx="5040923" cy="1828800"/>
          </a:xfrm>
          <a:prstGeom prst="rect">
            <a:avLst/>
          </a:prstGeom>
        </p:spPr>
      </p:pic>
      <p:pic>
        <p:nvPicPr>
          <p:cNvPr id="5" name="Picture 4" descr="81831fa60c1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175" y="3840480"/>
            <a:ext cx="9179169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Головні компоненти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3_pc_ax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2116" y="1371600"/>
            <a:ext cx="3744720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PC1 — напрямок максимального розкиду; осі ортогональні, довжина ∝ √λ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Алгоритм PCA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Кроки PCA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9bc40496428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4815" y="1554480"/>
            <a:ext cx="3951889" cy="1219200"/>
          </a:xfrm>
          <a:prstGeom prst="rect">
            <a:avLst/>
          </a:prstGeom>
        </p:spPr>
      </p:pic>
      <p:pic>
        <p:nvPicPr>
          <p:cNvPr id="5" name="Picture 4" descr="7b0e0f069bb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386" y="3078480"/>
            <a:ext cx="4956747" cy="1219200"/>
          </a:xfrm>
          <a:prstGeom prst="rect">
            <a:avLst/>
          </a:prstGeom>
        </p:spPr>
      </p:pic>
      <p:pic>
        <p:nvPicPr>
          <p:cNvPr id="6" name="Picture 5" descr="07ee9b452ec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5529" y="4602480"/>
            <a:ext cx="3790461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Зменшення розмірності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3_redu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980" y="1371600"/>
            <a:ext cx="8030991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Центрування → коваріаційна матриця → власні вектори → проєкція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Проєкція та пояснена дисперсія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3_proj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823" y="1463040"/>
            <a:ext cx="4439314" cy="4754880"/>
          </a:xfrm>
          <a:prstGeom prst="rect">
            <a:avLst/>
          </a:prstGeom>
        </p:spPr>
      </p:pic>
      <p:pic>
        <p:nvPicPr>
          <p:cNvPr id="5" name="Picture 4" descr="32807662dc3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091100"/>
            <a:ext cx="4480560" cy="1092058"/>
          </a:xfrm>
          <a:prstGeom prst="rect">
            <a:avLst/>
          </a:prstGeom>
        </p:spPr>
      </p:pic>
      <p:pic>
        <p:nvPicPr>
          <p:cNvPr id="6" name="Picture 5" descr="5f6bbbabf58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29220"/>
            <a:ext cx="4480560" cy="10049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Вибір числа компонент і обмеження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Скільки компонент лишити?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Поріг дисперсії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найменше k з накопиченою поясненою дисперсією понад 0.90–0.95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Scree-графік «лікоть»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точка, після якої власні значення різко вирівнюються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Правило Кайзера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для кореляційної матриці лишити компоненти з λ &gt; 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Scree-графік і накопичена дисперсія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3_sc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37008"/>
            <a:ext cx="5486400" cy="4241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989320"/>
            <a:ext cx="5486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6378"/>
                </a:solidFill>
                <a:latin typeface="Segoe UI"/>
              </a:rPr>
              <a:t>Scree: «лікоть» на 2–3 компоненті</a:t>
            </a:r>
          </a:p>
        </p:txBody>
      </p:sp>
      <p:pic>
        <p:nvPicPr>
          <p:cNvPr id="6" name="Picture 5" descr="l13_cumv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3640" y="1537008"/>
            <a:ext cx="5486400" cy="42411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63640" y="5989320"/>
            <a:ext cx="54864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A6378"/>
                </a:solidFill>
                <a:latin typeface="Segoe UI"/>
              </a:rPr>
              <a:t>Накопичено: 4 компоненти дають 0.96 (поріг 0.90)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Прокляття розмірності: чому багатовимірні дані складні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Відбір ознак vs виділення ознак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Коваріаційна матриця: дисперсії та коваріації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Власні вектори, власні значення, головні компоненти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Алгоритм PCA і частка поясненої дисперсії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Вибір числа компонент; стандартизація та обмеження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Стандартизація та обмеження PCA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Стандартизація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при різних масштабах ознак — інакше домінує ознака з більшими числами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Лінійність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вловлює лише лінійні напрямки, не «скручені» многовиди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Дисперсія ≠ корисність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некерований: напрямок максимального розкиду може не розділяти класи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Інтерпретованість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головна компонента — «суміш» усіх ознак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Прокляття розмірності: точки розріджуються й тиснуться до межі — розмірність зменшують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PCA — виділення ознак: нові ознаки як лінійні комбінації старих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Коваріаційна матриця Σ: симетрична, слід = загальна дисперсія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Головні компоненти — власні вектори Σ; дисперсія вздовж i-ї = λ_i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Алгоритм: центрування → Σ → власні вектори → проєкція на k компонент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Якість — λ_i/Σλ_j; k обирають за порогом, «ліктем» чи правилом Кайзера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Прокляття розмірності та шляхи зменшення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Прокляття розмірності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13_cur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413" y="1463040"/>
            <a:ext cx="6288134" cy="4754880"/>
          </a:xfrm>
          <a:prstGeom prst="rect">
            <a:avLst/>
          </a:prstGeom>
        </p:spPr>
      </p:pic>
      <p:pic>
        <p:nvPicPr>
          <p:cNvPr id="5" name="Picture 4" descr="2ab51f039f3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949396"/>
            <a:ext cx="4480560" cy="1375466"/>
          </a:xfrm>
          <a:prstGeom prst="rect">
            <a:avLst/>
          </a:prstGeom>
        </p:spPr>
      </p:pic>
      <p:pic>
        <p:nvPicPr>
          <p:cNvPr id="6" name="Picture 5" descr="5520df3ee93b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056593"/>
            <a:ext cx="4480560" cy="15501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Відбір ознак vs виділення ознак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Відбір ознак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лишає підмножину наявних ознак; первісний зміст, висока інтерпретованість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Виділення ознак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будує нові ознаки як комбінації старих; стискає, зберігаючи дисперсію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Коваріаційна матриця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Дисперсія та коваріація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92d0fdca9f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72" y="1554480"/>
            <a:ext cx="5942175" cy="1828800"/>
          </a:xfrm>
          <a:prstGeom prst="rect">
            <a:avLst/>
          </a:prstGeom>
        </p:spPr>
      </p:pic>
      <p:pic>
        <p:nvPicPr>
          <p:cNvPr id="5" name="Picture 4" descr="bf669c70216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3843589"/>
            <a:ext cx="9601200" cy="18225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Коваріаційна матриця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045cd492c5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071" y="1554480"/>
            <a:ext cx="9471377" cy="1828800"/>
          </a:xfrm>
          <a:prstGeom prst="rect">
            <a:avLst/>
          </a:prstGeom>
        </p:spPr>
      </p:pic>
      <p:pic>
        <p:nvPicPr>
          <p:cNvPr id="5" name="Picture 4" descr="fdaeff2f4a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0981" y="3840480"/>
            <a:ext cx="4139558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Власні вектори й головні компоненти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